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3" r:id="rId5"/>
    <p:sldId id="259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60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5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7FE5F4E-32DC-8E45-AB2D-D1DB21304ED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AF447885-1036-744C-936D-6F64014D01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Autonomous Coffee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Scott White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pic>
        <p:nvPicPr>
          <p:cNvPr id="5" name="Content Placeholder 4" descr="Screenshot 2017-11-28 07.51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3" b="17903"/>
          <a:stretch>
            <a:fillRect/>
          </a:stretch>
        </p:blipFill>
        <p:spPr>
          <a:xfrm>
            <a:off x="549275" y="2514226"/>
            <a:ext cx="8042276" cy="3655889"/>
          </a:xfrm>
        </p:spPr>
      </p:pic>
      <p:sp>
        <p:nvSpPr>
          <p:cNvPr id="6" name="TextBox 5"/>
          <p:cNvSpPr txBox="1"/>
          <p:nvPr/>
        </p:nvSpPr>
        <p:spPr>
          <a:xfrm>
            <a:off x="2930886" y="1936980"/>
            <a:ext cx="319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Prototype of Carousel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Coming soon:</a:t>
            </a:r>
          </a:p>
          <a:p>
            <a:pPr lvl="1"/>
            <a:r>
              <a:rPr lang="en-US" dirty="0" smtClean="0"/>
              <a:t>Motor Mount to secure motor to machine</a:t>
            </a:r>
          </a:p>
          <a:p>
            <a:pPr lvl="1"/>
            <a:r>
              <a:rPr lang="en-US" dirty="0" smtClean="0"/>
              <a:t>Coffee Reservoir with solenoid valve</a:t>
            </a:r>
          </a:p>
          <a:p>
            <a:pPr lvl="1"/>
            <a:r>
              <a:rPr lang="en-US" dirty="0" smtClean="0"/>
              <a:t>Water Reservoir with valve or pump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Sensor placement</a:t>
            </a:r>
          </a:p>
          <a:p>
            <a:pPr lvl="1"/>
            <a:r>
              <a:rPr lang="en-US" dirty="0" smtClean="0"/>
              <a:t>Power Supply Enclosure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3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346" y="1924152"/>
            <a:ext cx="1836953" cy="100055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Raspberry Pi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5625" y="1924152"/>
            <a:ext cx="1261191" cy="100055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5361" y="2052429"/>
            <a:ext cx="669497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6795" y="2157532"/>
            <a:ext cx="1596235" cy="62855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H-Bridge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1869" y="2052429"/>
            <a:ext cx="1424039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97513" y="3954363"/>
            <a:ext cx="1355518" cy="100055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Stepper Motor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7085962" y="2992164"/>
            <a:ext cx="978617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25447" y="3954363"/>
            <a:ext cx="1131348" cy="100055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Coffee Valve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76307" y="3954363"/>
            <a:ext cx="1167456" cy="100055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Water Valve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078649">
            <a:off x="5087051" y="3045192"/>
            <a:ext cx="802081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4183201" y="3080432"/>
            <a:ext cx="802081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5400000">
            <a:off x="2850658" y="3248910"/>
            <a:ext cx="1139038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565837" y="4185261"/>
            <a:ext cx="1375122" cy="676432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70239" y="4159606"/>
            <a:ext cx="1375122" cy="795315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 smtClean="0"/>
              <a:t>Burner Control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7654602">
            <a:off x="1908386" y="3094326"/>
            <a:ext cx="1139038" cy="733663"/>
          </a:xfrm>
          <a:prstGeom prst="rightArrow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2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 smtClean="0"/>
              <a:t>User opens webpage and selects brew parameters</a:t>
            </a:r>
          </a:p>
          <a:p>
            <a:pPr marL="457200" indent="-457200">
              <a:buAutoNum type="arabicParenR"/>
            </a:pPr>
            <a:r>
              <a:rPr lang="en-US" dirty="0" smtClean="0"/>
              <a:t>Machine checks sensors to make sure brew is possible</a:t>
            </a:r>
          </a:p>
          <a:p>
            <a:pPr marL="457200" indent="-457200">
              <a:buAutoNum type="arabicParenR"/>
            </a:pPr>
            <a:r>
              <a:rPr lang="en-US" dirty="0" smtClean="0"/>
              <a:t>If possible the machine prepares the brew based on users selected parameters and begins brewing</a:t>
            </a:r>
          </a:p>
          <a:p>
            <a:pPr marL="457200" indent="-457200">
              <a:buAutoNum type="arabicParenR"/>
            </a:pPr>
            <a:r>
              <a:rPr lang="en-US" dirty="0" smtClean="0"/>
              <a:t>The machine then lets the user know if the brew started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5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  <a:endParaRPr lang="en-US" dirty="0"/>
          </a:p>
        </p:txBody>
      </p:sp>
      <p:pic>
        <p:nvPicPr>
          <p:cNvPr id="4" name="Content Placeholder 3" descr="Screenshot 2017-11-28 08.48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" b="1437"/>
          <a:stretch/>
        </p:blipFill>
        <p:spPr>
          <a:xfrm>
            <a:off x="731263" y="2347466"/>
            <a:ext cx="7197171" cy="3671941"/>
          </a:xfrm>
        </p:spPr>
      </p:pic>
      <p:sp>
        <p:nvSpPr>
          <p:cNvPr id="5" name="TextBox 4"/>
          <p:cNvSpPr txBox="1"/>
          <p:nvPr/>
        </p:nvSpPr>
        <p:spPr>
          <a:xfrm>
            <a:off x="3771780" y="1936980"/>
            <a:ext cx="88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8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  <a:endParaRPr lang="en-US" dirty="0"/>
          </a:p>
        </p:txBody>
      </p:sp>
      <p:pic>
        <p:nvPicPr>
          <p:cNvPr id="10" name="Picture 9" descr="Screenshot 2017-11-28 08.4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8" y="2165207"/>
            <a:ext cx="7351122" cy="3806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43826" y="1795875"/>
            <a:ext cx="81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2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4" name="Content Placeholder 3" descr="Screenshot 2017-11-28 08.53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-644"/>
          <a:stretch/>
        </p:blipFill>
        <p:spPr>
          <a:xfrm>
            <a:off x="936529" y="1672808"/>
            <a:ext cx="7116195" cy="4574273"/>
          </a:xfrm>
        </p:spPr>
      </p:pic>
    </p:spTree>
    <p:extLst>
      <p:ext uri="{BB962C8B-B14F-4D97-AF65-F5344CB8AC3E}">
        <p14:creationId xmlns:p14="http://schemas.microsoft.com/office/powerpoint/2010/main" val="245199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Interface </a:t>
            </a:r>
            <a:r>
              <a:rPr lang="mr-IN" dirty="0" smtClean="0"/>
              <a:t>–</a:t>
            </a:r>
            <a:r>
              <a:rPr lang="en-US" dirty="0" smtClean="0"/>
              <a:t> Already Done</a:t>
            </a:r>
          </a:p>
          <a:p>
            <a:r>
              <a:rPr lang="en-US" dirty="0" smtClean="0"/>
              <a:t>Remote Communication with the Pi </a:t>
            </a:r>
            <a:r>
              <a:rPr lang="mr-IN" dirty="0" smtClean="0"/>
              <a:t>–</a:t>
            </a:r>
            <a:r>
              <a:rPr lang="en-US" dirty="0" smtClean="0"/>
              <a:t> Already Done</a:t>
            </a:r>
          </a:p>
          <a:p>
            <a:r>
              <a:rPr lang="en-US" dirty="0" smtClean="0"/>
              <a:t>Mechanical Design </a:t>
            </a:r>
            <a:r>
              <a:rPr lang="mr-IN" dirty="0" smtClean="0"/>
              <a:t>–</a:t>
            </a:r>
            <a:r>
              <a:rPr lang="en-US" dirty="0" smtClean="0"/>
              <a:t> Highest Risk for project completion and currently being designed</a:t>
            </a:r>
          </a:p>
          <a:p>
            <a:r>
              <a:rPr lang="en-US" dirty="0" smtClean="0"/>
              <a:t>Electrical Design </a:t>
            </a:r>
            <a:r>
              <a:rPr lang="mr-IN" dirty="0" smtClean="0"/>
              <a:t>–</a:t>
            </a:r>
            <a:r>
              <a:rPr lang="en-US" dirty="0" smtClean="0"/>
              <a:t> Primarily Building the appropriate power supply</a:t>
            </a:r>
          </a:p>
          <a:p>
            <a:r>
              <a:rPr lang="en-US" dirty="0" smtClean="0"/>
              <a:t>Machine Control </a:t>
            </a:r>
            <a:r>
              <a:rPr lang="mr-IN" dirty="0" smtClean="0"/>
              <a:t>–</a:t>
            </a:r>
            <a:r>
              <a:rPr lang="en-US" dirty="0" smtClean="0"/>
              <a:t> Software should be easy for me and is contingent upon everything else being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0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Wi-Fi enabled coffee machine that can be controlled remotely</a:t>
            </a:r>
          </a:p>
          <a:p>
            <a:r>
              <a:rPr lang="en-US" dirty="0" smtClean="0"/>
              <a:t>Autonomous in the sense that the brew setup is completely hands free, with the exception of manually cleaning the filters</a:t>
            </a:r>
          </a:p>
          <a:p>
            <a:r>
              <a:rPr lang="en-US" dirty="0" smtClean="0"/>
              <a:t>This machine will eliminate the headache of having to setup your coffee and wait for the brew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4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Wi-Fi Enabled for remote control</a:t>
            </a:r>
          </a:p>
          <a:p>
            <a:pPr lvl="0"/>
            <a:r>
              <a:rPr lang="en-US" dirty="0"/>
              <a:t>Multi-Cup Brewing as a user option</a:t>
            </a:r>
          </a:p>
          <a:p>
            <a:pPr lvl="0"/>
            <a:r>
              <a:rPr lang="en-US" dirty="0"/>
              <a:t>Brew Strength as user option</a:t>
            </a:r>
          </a:p>
          <a:p>
            <a:pPr lvl="0"/>
            <a:r>
              <a:rPr lang="en-US" dirty="0"/>
              <a:t>Senses and prevents brewing when filters are dirty</a:t>
            </a:r>
          </a:p>
          <a:p>
            <a:pPr lvl="0"/>
            <a:r>
              <a:rPr lang="en-US" dirty="0"/>
              <a:t>Keeps coffee warm for the perfect amount of time</a:t>
            </a:r>
          </a:p>
          <a:p>
            <a:pPr lvl="0"/>
            <a:r>
              <a:rPr lang="en-US" dirty="0"/>
              <a:t>Database to store use information (Hopefully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0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System Design</a:t>
            </a:r>
            <a:endParaRPr lang="en-US" dirty="0"/>
          </a:p>
        </p:txBody>
      </p:sp>
      <p:pic>
        <p:nvPicPr>
          <p:cNvPr id="13" name="Content Placeholder 12" descr="Screenshot 2017-11-27 18.01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8" b="12078"/>
          <a:stretch>
            <a:fillRect/>
          </a:stretch>
        </p:blipFill>
        <p:spPr>
          <a:xfrm>
            <a:off x="1233091" y="1600201"/>
            <a:ext cx="6712197" cy="4016440"/>
          </a:xfrm>
        </p:spPr>
      </p:pic>
    </p:spTree>
    <p:extLst>
      <p:ext uri="{BB962C8B-B14F-4D97-AF65-F5344CB8AC3E}">
        <p14:creationId xmlns:p14="http://schemas.microsoft.com/office/powerpoint/2010/main" val="183987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Markets</a:t>
            </a:r>
          </a:p>
          <a:p>
            <a:pPr lvl="1"/>
            <a:r>
              <a:rPr lang="en-US" dirty="0" smtClean="0"/>
              <a:t>Home Owners &amp; Small Businesses</a:t>
            </a:r>
          </a:p>
          <a:p>
            <a:r>
              <a:rPr lang="en-US" dirty="0" smtClean="0"/>
              <a:t>A scaled version of this machine could target other markets including:</a:t>
            </a:r>
          </a:p>
          <a:p>
            <a:pPr lvl="1"/>
            <a:r>
              <a:rPr lang="en-US" dirty="0" smtClean="0"/>
              <a:t>Large Corporate Offices</a:t>
            </a:r>
          </a:p>
          <a:p>
            <a:pPr lvl="1"/>
            <a:r>
              <a:rPr lang="en-US" dirty="0" smtClean="0"/>
              <a:t>Gas Stations</a:t>
            </a:r>
          </a:p>
          <a:p>
            <a:pPr lvl="1"/>
            <a:r>
              <a:rPr lang="en-US" dirty="0" smtClean="0"/>
              <a:t>Coffee Shops</a:t>
            </a:r>
          </a:p>
        </p:txBody>
      </p:sp>
    </p:spTree>
    <p:extLst>
      <p:ext uri="{BB962C8B-B14F-4D97-AF65-F5344CB8AC3E}">
        <p14:creationId xmlns:p14="http://schemas.microsoft.com/office/powerpoint/2010/main" val="172098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the user to setup a raspberry pi appropriately </a:t>
            </a:r>
          </a:p>
          <a:p>
            <a:r>
              <a:rPr lang="en-US" dirty="0" smtClean="0"/>
              <a:t>Network Connection on Pi and Personal Device</a:t>
            </a:r>
          </a:p>
          <a:p>
            <a:r>
              <a:rPr lang="en-US" dirty="0" smtClean="0"/>
              <a:t>A decent amount of available counter space</a:t>
            </a:r>
          </a:p>
          <a:p>
            <a:r>
              <a:rPr lang="en-US" dirty="0" smtClean="0"/>
              <a:t>This would probably would require a customer support line due to the setup requirements and possible IT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Height and surface area to conserve counter space (Not going to meet this goal)</a:t>
            </a:r>
          </a:p>
          <a:p>
            <a:r>
              <a:rPr lang="en-US" sz="1800" dirty="0" smtClean="0"/>
              <a:t>Temperature of coffee after brewing should be about 190-205 degrees Fahrenheit</a:t>
            </a:r>
          </a:p>
          <a:p>
            <a:r>
              <a:rPr lang="en-US" sz="1800" dirty="0" smtClean="0"/>
              <a:t>Machine should be able to brew 2-12 cups</a:t>
            </a:r>
          </a:p>
          <a:p>
            <a:r>
              <a:rPr lang="en-US" sz="1800" dirty="0" smtClean="0"/>
              <a:t>Voltage level the user could be exposed too</a:t>
            </a:r>
          </a:p>
          <a:p>
            <a:r>
              <a:rPr lang="en-US" sz="1800" dirty="0" smtClean="0"/>
              <a:t>User can control how many cups and strength of coffee of the brew. (Simple User Interface)</a:t>
            </a:r>
          </a:p>
          <a:p>
            <a:r>
              <a:rPr lang="en-US" sz="1800" dirty="0" smtClean="0"/>
              <a:t>Time and difficulty to setup (Probably won’t meet </a:t>
            </a:r>
            <a:r>
              <a:rPr lang="en-US" sz="1800" dirty="0"/>
              <a:t>this goal)</a:t>
            </a:r>
          </a:p>
          <a:p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3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pic>
        <p:nvPicPr>
          <p:cNvPr id="24" name="Content Placeholder 23" descr="Screenshot 2017-11-28 08.06.4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23387" r="6388" b="22386"/>
          <a:stretch/>
        </p:blipFill>
        <p:spPr>
          <a:xfrm>
            <a:off x="1436870" y="2591192"/>
            <a:ext cx="6068202" cy="3707200"/>
          </a:xfrm>
        </p:spPr>
      </p:pic>
      <p:sp>
        <p:nvSpPr>
          <p:cNvPr id="29" name="TextBox 28"/>
          <p:cNvSpPr txBox="1"/>
          <p:nvPr/>
        </p:nvSpPr>
        <p:spPr>
          <a:xfrm>
            <a:off x="4118168" y="2142222"/>
            <a:ext cx="8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9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pic>
        <p:nvPicPr>
          <p:cNvPr id="4" name="Content Placeholder 3" descr="20171128_08131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994"/>
          <a:stretch>
            <a:fillRect/>
          </a:stretch>
        </p:blipFill>
        <p:spPr>
          <a:xfrm>
            <a:off x="549275" y="2296155"/>
            <a:ext cx="8042276" cy="4181824"/>
          </a:xfrm>
        </p:spPr>
      </p:pic>
      <p:sp>
        <p:nvSpPr>
          <p:cNvPr id="5" name="TextBox 4"/>
          <p:cNvSpPr txBox="1"/>
          <p:nvPr/>
        </p:nvSpPr>
        <p:spPr>
          <a:xfrm>
            <a:off x="4272118" y="18471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947</TotalTime>
  <Words>431</Words>
  <Application>Microsoft Macintosh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Breeze</vt:lpstr>
      <vt:lpstr>Autonomous Coffee Machine</vt:lpstr>
      <vt:lpstr>Product Description</vt:lpstr>
      <vt:lpstr>Product Features</vt:lpstr>
      <vt:lpstr>High Level System Design</vt:lpstr>
      <vt:lpstr>Product Users</vt:lpstr>
      <vt:lpstr>User Requirements</vt:lpstr>
      <vt:lpstr>Specifications</vt:lpstr>
      <vt:lpstr>Architectural Design</vt:lpstr>
      <vt:lpstr>Architectural Design</vt:lpstr>
      <vt:lpstr>Architectural Design</vt:lpstr>
      <vt:lpstr>Architectural Design</vt:lpstr>
      <vt:lpstr>Hardware Design</vt:lpstr>
      <vt:lpstr>Theory Of Operation</vt:lpstr>
      <vt:lpstr>Software Design</vt:lpstr>
      <vt:lpstr>Software Design</vt:lpstr>
      <vt:lpstr>User Interface</vt:lpstr>
      <vt:lpstr>Schedule</vt:lpstr>
      <vt:lpstr>Questions???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Coffee Machine</dc:title>
  <dc:creator>Scott White</dc:creator>
  <cp:lastModifiedBy>Scott White</cp:lastModifiedBy>
  <cp:revision>19</cp:revision>
  <dcterms:created xsi:type="dcterms:W3CDTF">2017-11-28T01:26:06Z</dcterms:created>
  <dcterms:modified xsi:type="dcterms:W3CDTF">2017-11-28T17:13:11Z</dcterms:modified>
</cp:coreProperties>
</file>